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69" r:id="rId4"/>
    <p:sldId id="278" r:id="rId5"/>
    <p:sldId id="270" r:id="rId6"/>
    <p:sldId id="273" r:id="rId7"/>
    <p:sldId id="274" r:id="rId8"/>
    <p:sldId id="279" r:id="rId9"/>
    <p:sldId id="281" r:id="rId10"/>
    <p:sldId id="282" r:id="rId11"/>
    <p:sldId id="283" r:id="rId12"/>
    <p:sldId id="276" r:id="rId13"/>
  </p:sldIdLst>
  <p:sldSz cx="9144000" cy="6858000" type="screen4x3"/>
  <p:notesSz cx="6735763" cy="98663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8A480278-FDF1-4649-8A75-E3922E5A47D6}" type="datetimeFigureOut">
              <a:rPr lang="fr-FR" smtClean="0"/>
              <a:t>23/07/2015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4A5A352-0C0D-4F60-8ED4-8AF33457EB42}" type="slidenum">
              <a:rPr lang="fr-FR" smtClean="0"/>
              <a:t>‹N°›</a:t>
            </a:fld>
            <a:endParaRPr lang="fr-FR"/>
          </a:p>
        </p:txBody>
      </p:sp>
    </p:spTree>
    <p:extLst>
      <p:ext uri="{BB962C8B-B14F-4D97-AF65-F5344CB8AC3E}">
        <p14:creationId xmlns:p14="http://schemas.microsoft.com/office/powerpoint/2010/main" val="1478041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A480278-FDF1-4649-8A75-E3922E5A47D6}" type="datetimeFigureOut">
              <a:rPr lang="fr-FR" smtClean="0"/>
              <a:t>23/07/2015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4A5A352-0C0D-4F60-8ED4-8AF33457EB42}" type="slidenum">
              <a:rPr lang="fr-FR" smtClean="0"/>
              <a:t>‹N°›</a:t>
            </a:fld>
            <a:endParaRPr lang="fr-FR"/>
          </a:p>
        </p:txBody>
      </p:sp>
    </p:spTree>
    <p:extLst>
      <p:ext uri="{BB962C8B-B14F-4D97-AF65-F5344CB8AC3E}">
        <p14:creationId xmlns:p14="http://schemas.microsoft.com/office/powerpoint/2010/main" val="1744057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A480278-FDF1-4649-8A75-E3922E5A47D6}" type="datetimeFigureOut">
              <a:rPr lang="fr-FR" smtClean="0"/>
              <a:t>23/07/2015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4A5A352-0C0D-4F60-8ED4-8AF33457EB42}" type="slidenum">
              <a:rPr lang="fr-FR" smtClean="0"/>
              <a:t>‹N°›</a:t>
            </a:fld>
            <a:endParaRPr lang="fr-FR"/>
          </a:p>
        </p:txBody>
      </p:sp>
    </p:spTree>
    <p:extLst>
      <p:ext uri="{BB962C8B-B14F-4D97-AF65-F5344CB8AC3E}">
        <p14:creationId xmlns:p14="http://schemas.microsoft.com/office/powerpoint/2010/main" val="3512018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A480278-FDF1-4649-8A75-E3922E5A47D6}" type="datetimeFigureOut">
              <a:rPr lang="fr-FR" smtClean="0"/>
              <a:t>23/07/2015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4A5A352-0C0D-4F60-8ED4-8AF33457EB42}" type="slidenum">
              <a:rPr lang="fr-FR" smtClean="0"/>
              <a:t>‹N°›</a:t>
            </a:fld>
            <a:endParaRPr lang="fr-FR"/>
          </a:p>
        </p:txBody>
      </p:sp>
    </p:spTree>
    <p:extLst>
      <p:ext uri="{BB962C8B-B14F-4D97-AF65-F5344CB8AC3E}">
        <p14:creationId xmlns:p14="http://schemas.microsoft.com/office/powerpoint/2010/main" val="2326876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8A480278-FDF1-4649-8A75-E3922E5A47D6}" type="datetimeFigureOut">
              <a:rPr lang="fr-FR" smtClean="0"/>
              <a:t>23/07/2015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4A5A352-0C0D-4F60-8ED4-8AF33457EB42}" type="slidenum">
              <a:rPr lang="fr-FR" smtClean="0"/>
              <a:t>‹N°›</a:t>
            </a:fld>
            <a:endParaRPr lang="fr-FR"/>
          </a:p>
        </p:txBody>
      </p:sp>
    </p:spTree>
    <p:extLst>
      <p:ext uri="{BB962C8B-B14F-4D97-AF65-F5344CB8AC3E}">
        <p14:creationId xmlns:p14="http://schemas.microsoft.com/office/powerpoint/2010/main" val="1400246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8A480278-FDF1-4649-8A75-E3922E5A47D6}" type="datetimeFigureOut">
              <a:rPr lang="fr-FR" smtClean="0"/>
              <a:t>23/07/2015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4A5A352-0C0D-4F60-8ED4-8AF33457EB42}" type="slidenum">
              <a:rPr lang="fr-FR" smtClean="0"/>
              <a:t>‹N°›</a:t>
            </a:fld>
            <a:endParaRPr lang="fr-FR"/>
          </a:p>
        </p:txBody>
      </p:sp>
    </p:spTree>
    <p:extLst>
      <p:ext uri="{BB962C8B-B14F-4D97-AF65-F5344CB8AC3E}">
        <p14:creationId xmlns:p14="http://schemas.microsoft.com/office/powerpoint/2010/main" val="1770342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8A480278-FDF1-4649-8A75-E3922E5A47D6}" type="datetimeFigureOut">
              <a:rPr lang="fr-FR" smtClean="0"/>
              <a:t>23/07/2015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4A5A352-0C0D-4F60-8ED4-8AF33457EB42}" type="slidenum">
              <a:rPr lang="fr-FR" smtClean="0"/>
              <a:t>‹N°›</a:t>
            </a:fld>
            <a:endParaRPr lang="fr-FR"/>
          </a:p>
        </p:txBody>
      </p:sp>
    </p:spTree>
    <p:extLst>
      <p:ext uri="{BB962C8B-B14F-4D97-AF65-F5344CB8AC3E}">
        <p14:creationId xmlns:p14="http://schemas.microsoft.com/office/powerpoint/2010/main" val="3111574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8A480278-FDF1-4649-8A75-E3922E5A47D6}" type="datetimeFigureOut">
              <a:rPr lang="fr-FR" smtClean="0"/>
              <a:t>23/07/2015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4A5A352-0C0D-4F60-8ED4-8AF33457EB42}" type="slidenum">
              <a:rPr lang="fr-FR" smtClean="0"/>
              <a:t>‹N°›</a:t>
            </a:fld>
            <a:endParaRPr lang="fr-FR"/>
          </a:p>
        </p:txBody>
      </p:sp>
    </p:spTree>
    <p:extLst>
      <p:ext uri="{BB962C8B-B14F-4D97-AF65-F5344CB8AC3E}">
        <p14:creationId xmlns:p14="http://schemas.microsoft.com/office/powerpoint/2010/main" val="2921055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A480278-FDF1-4649-8A75-E3922E5A47D6}" type="datetimeFigureOut">
              <a:rPr lang="fr-FR" smtClean="0"/>
              <a:t>23/07/2015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4A5A352-0C0D-4F60-8ED4-8AF33457EB42}" type="slidenum">
              <a:rPr lang="fr-FR" smtClean="0"/>
              <a:t>‹N°›</a:t>
            </a:fld>
            <a:endParaRPr lang="fr-FR"/>
          </a:p>
        </p:txBody>
      </p:sp>
    </p:spTree>
    <p:extLst>
      <p:ext uri="{BB962C8B-B14F-4D97-AF65-F5344CB8AC3E}">
        <p14:creationId xmlns:p14="http://schemas.microsoft.com/office/powerpoint/2010/main" val="2445448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8A480278-FDF1-4649-8A75-E3922E5A47D6}" type="datetimeFigureOut">
              <a:rPr lang="fr-FR" smtClean="0"/>
              <a:t>23/07/2015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4A5A352-0C0D-4F60-8ED4-8AF33457EB42}" type="slidenum">
              <a:rPr lang="fr-FR" smtClean="0"/>
              <a:t>‹N°›</a:t>
            </a:fld>
            <a:endParaRPr lang="fr-FR"/>
          </a:p>
        </p:txBody>
      </p:sp>
    </p:spTree>
    <p:extLst>
      <p:ext uri="{BB962C8B-B14F-4D97-AF65-F5344CB8AC3E}">
        <p14:creationId xmlns:p14="http://schemas.microsoft.com/office/powerpoint/2010/main" val="2333123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8A480278-FDF1-4649-8A75-E3922E5A47D6}" type="datetimeFigureOut">
              <a:rPr lang="fr-FR" smtClean="0"/>
              <a:t>23/07/2015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4A5A352-0C0D-4F60-8ED4-8AF33457EB42}" type="slidenum">
              <a:rPr lang="fr-FR" smtClean="0"/>
              <a:t>‹N°›</a:t>
            </a:fld>
            <a:endParaRPr lang="fr-FR"/>
          </a:p>
        </p:txBody>
      </p:sp>
    </p:spTree>
    <p:extLst>
      <p:ext uri="{BB962C8B-B14F-4D97-AF65-F5344CB8AC3E}">
        <p14:creationId xmlns:p14="http://schemas.microsoft.com/office/powerpoint/2010/main" val="3052359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480278-FDF1-4649-8A75-E3922E5A47D6}" type="datetimeFigureOut">
              <a:rPr lang="fr-FR" smtClean="0"/>
              <a:t>23/07/2015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A5A352-0C0D-4F60-8ED4-8AF33457EB42}" type="slidenum">
              <a:rPr lang="fr-FR" smtClean="0"/>
              <a:t>‹N°›</a:t>
            </a:fld>
            <a:endParaRPr lang="fr-FR"/>
          </a:p>
        </p:txBody>
      </p:sp>
    </p:spTree>
    <p:extLst>
      <p:ext uri="{BB962C8B-B14F-4D97-AF65-F5344CB8AC3E}">
        <p14:creationId xmlns:p14="http://schemas.microsoft.com/office/powerpoint/2010/main" val="38245617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png"/><Relationship Id="rId9" Type="http://schemas.openxmlformats.org/officeDocument/2006/relationships/image" Target="../media/image23.jpeg"/></Relationships>
</file>

<file path=ppt/slides/_rels/slide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4551263"/>
            <a:ext cx="7772400" cy="1470025"/>
          </a:xfrm>
        </p:spPr>
        <p:txBody>
          <a:bodyPr>
            <a:normAutofit fontScale="90000"/>
          </a:bodyPr>
          <a:lstStyle/>
          <a:p>
            <a:r>
              <a:rPr lang="fr-FR" sz="4000" dirty="0" smtClean="0"/>
              <a:t>RANGE POUBELLE DOUBLE </a:t>
            </a:r>
            <a:br>
              <a:rPr lang="fr-FR" sz="4000" dirty="0" smtClean="0"/>
            </a:br>
            <a:r>
              <a:rPr lang="fr-FR" sz="4000" dirty="0" smtClean="0"/>
              <a:t>BOIS AUTOCLAVE </a:t>
            </a:r>
            <a:r>
              <a:rPr lang="fr-FR" dirty="0" smtClean="0"/>
              <a:t/>
            </a:r>
            <a:br>
              <a:rPr lang="fr-FR" dirty="0" smtClean="0"/>
            </a:br>
            <a:r>
              <a:rPr lang="fr-FR" sz="1800" dirty="0" smtClean="0"/>
              <a:t>Modèle CP 15090</a:t>
            </a:r>
            <a:endParaRPr lang="fr-FR" dirty="0"/>
          </a:p>
        </p:txBody>
      </p:sp>
      <p:sp>
        <p:nvSpPr>
          <p:cNvPr id="3" name="Sous-titre 2"/>
          <p:cNvSpPr>
            <a:spLocks noGrp="1"/>
          </p:cNvSpPr>
          <p:nvPr>
            <p:ph type="subTitle" idx="1"/>
          </p:nvPr>
        </p:nvSpPr>
        <p:spPr>
          <a:xfrm>
            <a:off x="1371600" y="6212904"/>
            <a:ext cx="6400800" cy="384448"/>
          </a:xfrm>
        </p:spPr>
        <p:txBody>
          <a:bodyPr>
            <a:normAutofit/>
          </a:bodyPr>
          <a:lstStyle/>
          <a:p>
            <a:r>
              <a:rPr lang="fr-FR" sz="1600" dirty="0" smtClean="0"/>
              <a:t> </a:t>
            </a:r>
            <a:endParaRPr lang="fr-FR" sz="1600"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710952"/>
            <a:ext cx="7174992" cy="2286000"/>
          </a:xfrm>
          <a:prstGeom prst="rect">
            <a:avLst/>
          </a:prstGeom>
        </p:spPr>
      </p:pic>
      <p:sp>
        <p:nvSpPr>
          <p:cNvPr id="5" name="Titre 1"/>
          <p:cNvSpPr txBox="1">
            <a:spLocks/>
          </p:cNvSpPr>
          <p:nvPr/>
        </p:nvSpPr>
        <p:spPr>
          <a:xfrm>
            <a:off x="685800" y="3212976"/>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dirty="0" smtClean="0"/>
              <a:t>Notice de Montage Original</a:t>
            </a:r>
            <a:endParaRPr lang="fr-FR" dirty="0"/>
          </a:p>
        </p:txBody>
      </p:sp>
    </p:spTree>
    <p:extLst>
      <p:ext uri="{BB962C8B-B14F-4D97-AF65-F5344CB8AC3E}">
        <p14:creationId xmlns:p14="http://schemas.microsoft.com/office/powerpoint/2010/main" val="5372068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Notice de Montage</a:t>
            </a:r>
            <a:endParaRPr lang="fr-FR" dirty="0"/>
          </a:p>
        </p:txBody>
      </p:sp>
      <p:sp>
        <p:nvSpPr>
          <p:cNvPr id="6" name="ZoneTexte 5"/>
          <p:cNvSpPr txBox="1"/>
          <p:nvPr/>
        </p:nvSpPr>
        <p:spPr>
          <a:xfrm>
            <a:off x="1259632" y="4581128"/>
            <a:ext cx="7488832" cy="1077218"/>
          </a:xfrm>
          <a:prstGeom prst="rect">
            <a:avLst/>
          </a:prstGeom>
          <a:noFill/>
        </p:spPr>
        <p:txBody>
          <a:bodyPr wrap="square" rtlCol="0">
            <a:spAutoFit/>
          </a:bodyPr>
          <a:lstStyle/>
          <a:p>
            <a:pPr marL="285750" indent="-285750">
              <a:buFont typeface="Arial" panose="020B0604020202020204" pitchFamily="34" charset="0"/>
              <a:buChar char="•"/>
            </a:pPr>
            <a:r>
              <a:rPr lang="fr-FR" sz="1600" dirty="0" smtClean="0"/>
              <a:t>Placer les 2 parties du toit </a:t>
            </a:r>
          </a:p>
          <a:p>
            <a:pPr marL="285750" indent="-285750">
              <a:buFont typeface="Arial" panose="020B0604020202020204" pitchFamily="34" charset="0"/>
              <a:buChar char="•"/>
            </a:pPr>
            <a:r>
              <a:rPr lang="fr-FR" sz="1600" dirty="0" smtClean="0"/>
              <a:t>Placer les équerres de fixation à la jonction </a:t>
            </a:r>
          </a:p>
          <a:p>
            <a:pPr marL="285750" indent="-285750">
              <a:buFont typeface="Arial" panose="020B0604020202020204" pitchFamily="34" charset="0"/>
              <a:buChar char="•"/>
            </a:pPr>
            <a:r>
              <a:rPr lang="fr-FR" sz="1600" dirty="0" smtClean="0"/>
              <a:t>Fixer les avec 6 vis de 30 mm par équerre</a:t>
            </a:r>
          </a:p>
          <a:p>
            <a:pPr marL="285750" indent="-285750">
              <a:buFont typeface="Arial" panose="020B0604020202020204" pitchFamily="34" charset="0"/>
              <a:buChar char="•"/>
            </a:pPr>
            <a:r>
              <a:rPr lang="fr-FR" sz="1600" dirty="0" smtClean="0"/>
              <a:t>Vérifier que le toit s’ouvre et se ferme facilement</a:t>
            </a:r>
            <a:endParaRPr lang="fr-FR" sz="1600"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8075" y="1628800"/>
            <a:ext cx="5247851" cy="2629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12126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Notice de Montage</a:t>
            </a:r>
            <a:endParaRPr lang="fr-FR" dirty="0"/>
          </a:p>
        </p:txBody>
      </p:sp>
      <p:sp>
        <p:nvSpPr>
          <p:cNvPr id="6" name="ZoneTexte 5"/>
          <p:cNvSpPr txBox="1"/>
          <p:nvPr/>
        </p:nvSpPr>
        <p:spPr>
          <a:xfrm>
            <a:off x="1259632" y="4581128"/>
            <a:ext cx="7488832" cy="1323439"/>
          </a:xfrm>
          <a:prstGeom prst="rect">
            <a:avLst/>
          </a:prstGeom>
          <a:noFill/>
        </p:spPr>
        <p:txBody>
          <a:bodyPr wrap="square" rtlCol="0">
            <a:spAutoFit/>
          </a:bodyPr>
          <a:lstStyle/>
          <a:p>
            <a:pPr marL="285750" indent="-285750">
              <a:buFont typeface="Arial" panose="020B0604020202020204" pitchFamily="34" charset="0"/>
              <a:buChar char="•"/>
            </a:pPr>
            <a:r>
              <a:rPr lang="fr-FR" sz="1600" dirty="0" smtClean="0"/>
              <a:t>Placer les 2 parties individuelles du toit au dessus de la structure</a:t>
            </a:r>
          </a:p>
          <a:p>
            <a:pPr marL="285750" indent="-285750">
              <a:buFont typeface="Arial" panose="020B0604020202020204" pitchFamily="34" charset="0"/>
              <a:buChar char="•"/>
            </a:pPr>
            <a:r>
              <a:rPr lang="fr-FR" sz="1600" dirty="0" smtClean="0"/>
              <a:t>Fixer chaque toit sur l’arrière de la structure au montant prévu pour cet effet</a:t>
            </a:r>
          </a:p>
          <a:p>
            <a:pPr marL="285750" indent="-285750">
              <a:buFont typeface="Arial" panose="020B0604020202020204" pitchFamily="34" charset="0"/>
              <a:buChar char="•"/>
            </a:pPr>
            <a:r>
              <a:rPr lang="fr-FR" sz="1600" dirty="0" smtClean="0"/>
              <a:t>Utiliser par toit 6 vis de 30 mm</a:t>
            </a:r>
          </a:p>
          <a:p>
            <a:pPr marL="285750" indent="-285750">
              <a:buFont typeface="Arial" panose="020B0604020202020204" pitchFamily="34" charset="0"/>
              <a:buChar char="•"/>
            </a:pPr>
            <a:r>
              <a:rPr lang="fr-FR" sz="1600" dirty="0" smtClean="0"/>
              <a:t>ATTENTION : prendre garde à ne pas se pincer ou se coincer les doigts lors de l’utilisation du toit.</a:t>
            </a:r>
            <a:endParaRPr lang="fr-FR" sz="1600" dirty="0"/>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7433" y="1487480"/>
            <a:ext cx="5087546" cy="2733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3305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5400" y="2151112"/>
            <a:ext cx="7174992" cy="2286000"/>
          </a:xfrm>
          <a:prstGeom prst="rect">
            <a:avLst/>
          </a:prstGeom>
        </p:spPr>
      </p:pic>
      <p:sp>
        <p:nvSpPr>
          <p:cNvPr id="4" name="Espace réservé du contenu 2"/>
          <p:cNvSpPr txBox="1">
            <a:spLocks/>
          </p:cNvSpPr>
          <p:nvPr/>
        </p:nvSpPr>
        <p:spPr>
          <a:xfrm>
            <a:off x="1187624" y="6093296"/>
            <a:ext cx="1584176" cy="43204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buFont typeface="Arial" panose="020B0604020202020204" pitchFamily="34" charset="0"/>
              <a:buAutoNum type="arabicPeriod"/>
            </a:pPr>
            <a:endParaRPr lang="fr-FR" sz="700" dirty="0" smtClean="0"/>
          </a:p>
          <a:p>
            <a:pPr marL="0" indent="0" algn="just">
              <a:buNone/>
            </a:pPr>
            <a:r>
              <a:rPr lang="fr-FR" sz="700" dirty="0" smtClean="0"/>
              <a:t>MAJ : 201507RR</a:t>
            </a:r>
          </a:p>
        </p:txBody>
      </p:sp>
    </p:spTree>
    <p:extLst>
      <p:ext uri="{BB962C8B-B14F-4D97-AF65-F5344CB8AC3E}">
        <p14:creationId xmlns:p14="http://schemas.microsoft.com/office/powerpoint/2010/main" val="1317080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457200" y="274638"/>
            <a:ext cx="8229600" cy="1143000"/>
          </a:xfrm>
        </p:spPr>
        <p:txBody>
          <a:bodyPr/>
          <a:lstStyle/>
          <a:p>
            <a:r>
              <a:rPr lang="fr-FR" dirty="0" smtClean="0"/>
              <a:t>NOTICE DE MONTAGE</a:t>
            </a:r>
            <a:endParaRPr lang="fr-FR" dirty="0"/>
          </a:p>
        </p:txBody>
      </p:sp>
      <p:sp>
        <p:nvSpPr>
          <p:cNvPr id="2" name="ZoneTexte 1"/>
          <p:cNvSpPr txBox="1"/>
          <p:nvPr/>
        </p:nvSpPr>
        <p:spPr>
          <a:xfrm>
            <a:off x="683568" y="1268760"/>
            <a:ext cx="8208912" cy="5078313"/>
          </a:xfrm>
          <a:prstGeom prst="rect">
            <a:avLst/>
          </a:prstGeom>
          <a:noFill/>
        </p:spPr>
        <p:txBody>
          <a:bodyPr wrap="square" rtlCol="0">
            <a:spAutoFit/>
          </a:bodyPr>
          <a:lstStyle/>
          <a:p>
            <a:pPr algn="just"/>
            <a:r>
              <a:rPr lang="pl-PL" sz="1200" b="1" dirty="0"/>
              <a:t>INFORMATIONS IMPORTANTES :</a:t>
            </a:r>
            <a:r>
              <a:rPr lang="pl-PL" sz="1200" dirty="0"/>
              <a:t> </a:t>
            </a:r>
            <a:endParaRPr lang="fr-FR" sz="1200" dirty="0"/>
          </a:p>
          <a:p>
            <a:pPr algn="just"/>
            <a:r>
              <a:rPr lang="pl-PL" sz="1200" dirty="0"/>
              <a:t>Vous avez acheté un </a:t>
            </a:r>
            <a:r>
              <a:rPr lang="fr-FR" sz="1200" dirty="0" smtClean="0"/>
              <a:t>cache poubelle</a:t>
            </a:r>
            <a:r>
              <a:rPr lang="pl-PL" sz="1200" dirty="0" smtClean="0"/>
              <a:t> </a:t>
            </a:r>
            <a:r>
              <a:rPr lang="pl-PL" sz="1200" dirty="0"/>
              <a:t>de notre création et nous vous en remercions. La durée de vie de votre </a:t>
            </a:r>
            <a:r>
              <a:rPr lang="pl-PL" sz="1200" dirty="0" smtClean="0"/>
              <a:t>cache poubelle </a:t>
            </a:r>
            <a:r>
              <a:rPr lang="pl-PL" sz="1200" dirty="0"/>
              <a:t>dépend en grande partie de la qualité de la pose. Il est important de bien suivre l’ordre de montage de la notice </a:t>
            </a:r>
            <a:r>
              <a:rPr lang="pl-PL" sz="1200" dirty="0" smtClean="0"/>
              <a:t>et </a:t>
            </a:r>
            <a:r>
              <a:rPr lang="pl-PL" sz="1200" dirty="0"/>
              <a:t>de réaliser les étapes une par une. Le point le plus important de </a:t>
            </a:r>
            <a:r>
              <a:rPr lang="pl-PL" sz="1200" dirty="0" smtClean="0"/>
              <a:t>votr</a:t>
            </a:r>
            <a:r>
              <a:rPr lang="fr-FR" sz="1200" dirty="0" smtClean="0"/>
              <a:t>e</a:t>
            </a:r>
            <a:r>
              <a:rPr lang="pl-PL" sz="1200" dirty="0" smtClean="0"/>
              <a:t> </a:t>
            </a:r>
            <a:r>
              <a:rPr lang="pl-PL" sz="1200" dirty="0"/>
              <a:t>montage est la qualité de votre </a:t>
            </a:r>
            <a:r>
              <a:rPr lang="fr-FR" sz="1200" dirty="0" smtClean="0"/>
              <a:t>sol ou </a:t>
            </a:r>
            <a:r>
              <a:rPr lang="pl-PL" sz="1200" dirty="0" smtClean="0"/>
              <a:t>soubassement </a:t>
            </a:r>
            <a:r>
              <a:rPr lang="pl-PL" sz="1200" dirty="0"/>
              <a:t>et la fixation de votre </a:t>
            </a:r>
            <a:r>
              <a:rPr lang="pl-PL" sz="1200" dirty="0" smtClean="0"/>
              <a:t>cache poubelle. </a:t>
            </a:r>
            <a:r>
              <a:rPr lang="pl-PL" sz="1200" dirty="0"/>
              <a:t>Votre sol doit être parfaitement plat. Il est obligatoire de fixer les élements comme mentionné dans la notice. </a:t>
            </a:r>
            <a:endParaRPr lang="fr-FR" sz="1200" dirty="0"/>
          </a:p>
          <a:p>
            <a:pPr algn="just"/>
            <a:r>
              <a:rPr lang="pl-PL" sz="1200" dirty="0"/>
              <a:t>Aucune demande de service après vente ne pourra être prise en compte si la fixation des éléments n’est pas conforme aux informations ci-dessus.</a:t>
            </a:r>
            <a:endParaRPr lang="fr-FR" sz="1200" dirty="0"/>
          </a:p>
          <a:p>
            <a:pPr algn="just"/>
            <a:r>
              <a:rPr lang="pl-PL" sz="1200" dirty="0"/>
              <a:t> </a:t>
            </a:r>
            <a:endParaRPr lang="fr-FR" sz="1200" dirty="0"/>
          </a:p>
          <a:p>
            <a:pPr algn="just"/>
            <a:r>
              <a:rPr lang="pl-PL" sz="1200" b="1" dirty="0"/>
              <a:t>INSTRUCTIONS DE SECURITE :</a:t>
            </a:r>
            <a:endParaRPr lang="fr-FR" sz="1200" dirty="0"/>
          </a:p>
          <a:p>
            <a:pPr algn="just"/>
            <a:r>
              <a:rPr lang="pl-PL" sz="1200" dirty="0"/>
              <a:t>Lors du montage de votre </a:t>
            </a:r>
            <a:r>
              <a:rPr lang="pl-PL" sz="1200" dirty="0" smtClean="0"/>
              <a:t>cache poubelle </a:t>
            </a:r>
            <a:r>
              <a:rPr lang="pl-PL" sz="1200" dirty="0"/>
              <a:t>nous vous recommandons le port de gants de travail, de lunettes de protection et de chaussures de sécurité pour éviter toutes les blessures. Vous devez obligatoirement éloigner les enfants et les animaux du périmètres de montage pour éviter tout accident. Le </a:t>
            </a:r>
            <a:r>
              <a:rPr lang="pl-PL" sz="1200" dirty="0" smtClean="0"/>
              <a:t>cache poubelle </a:t>
            </a:r>
            <a:r>
              <a:rPr lang="pl-PL" sz="1200" dirty="0"/>
              <a:t>doit être monté sur une surface plane et il est formellement interdit de monter sur le </a:t>
            </a:r>
            <a:r>
              <a:rPr lang="pl-PL" sz="1200" dirty="0" smtClean="0"/>
              <a:t>cache poubelle. </a:t>
            </a:r>
            <a:r>
              <a:rPr lang="pl-PL" sz="1200" dirty="0"/>
              <a:t>L’usage d’un escabeau ou d’une échelle est à faire avec précaution. Faites attention aux lignes électriques. Le </a:t>
            </a:r>
            <a:r>
              <a:rPr lang="pl-PL" sz="1200" dirty="0" smtClean="0"/>
              <a:t>cache poubelle </a:t>
            </a:r>
            <a:r>
              <a:rPr lang="pl-PL" sz="1200" dirty="0"/>
              <a:t>est prévu pour un usage domestique. Avant d’effectuer le montage de votre </a:t>
            </a:r>
            <a:r>
              <a:rPr lang="pl-PL" sz="1200" dirty="0" smtClean="0"/>
              <a:t>cache poubelle, </a:t>
            </a:r>
            <a:r>
              <a:rPr lang="pl-PL" sz="1200" dirty="0"/>
              <a:t>veuillez bien à préparer et nettoyer le sol ou soubassement, lire la notice dans son intégralité et faire l’inventaire des pièces détachées. Veuillez prévoir un marteau, 1 maillet, 1 niveau, 1 mètre, des tournevis, une perceuse, des gants et des lunettes de protection. Suivez les instructions de la notice de montage et conservez la après avoir monté votre </a:t>
            </a:r>
            <a:r>
              <a:rPr lang="pl-PL" sz="1200" dirty="0" smtClean="0"/>
              <a:t>cache poubelle.</a:t>
            </a:r>
            <a:endParaRPr lang="fr-FR" sz="1200" dirty="0"/>
          </a:p>
          <a:p>
            <a:pPr algn="just"/>
            <a:r>
              <a:rPr lang="pl-PL" sz="1200" dirty="0"/>
              <a:t> </a:t>
            </a:r>
            <a:endParaRPr lang="fr-FR" sz="1200" dirty="0"/>
          </a:p>
          <a:p>
            <a:pPr algn="just"/>
            <a:r>
              <a:rPr lang="pl-PL" sz="1200" b="1" dirty="0"/>
              <a:t>A NOTER :</a:t>
            </a:r>
            <a:endParaRPr lang="fr-FR" sz="1200" dirty="0"/>
          </a:p>
          <a:p>
            <a:pPr algn="just"/>
            <a:r>
              <a:rPr lang="pl-PL" sz="1200" dirty="0"/>
              <a:t>Votre </a:t>
            </a:r>
            <a:r>
              <a:rPr lang="pl-PL" sz="1200" dirty="0" smtClean="0"/>
              <a:t>cache poubelle </a:t>
            </a:r>
            <a:r>
              <a:rPr lang="pl-PL" sz="1200" dirty="0"/>
              <a:t>est fabriqué en pin autoclavé et le bois est un produit naturel. Celui-ci vit et va continuer à vivre, cela signifie que des fentes ou des pièces peuvent se tordre légérement sans que cela ne remette en jeu la qualité et la résistance de votre </a:t>
            </a:r>
            <a:r>
              <a:rPr lang="pl-PL" sz="1200" dirty="0" smtClean="0"/>
              <a:t>cache poubelle. </a:t>
            </a:r>
            <a:r>
              <a:rPr lang="pl-PL" sz="1200" dirty="0"/>
              <a:t>Il n’est pas obligatoire de lasurer les pièces de bois car celles-ci sont autoclavées mais vous pouvez le faire au bout de quelques mois pour éviter qu’elles noircissent.</a:t>
            </a:r>
            <a:endParaRPr lang="fr-FR" sz="1200" dirty="0"/>
          </a:p>
          <a:p>
            <a:pPr algn="just"/>
            <a:r>
              <a:rPr lang="pl-PL" sz="1200" dirty="0"/>
              <a:t> </a:t>
            </a:r>
            <a:endParaRPr lang="fr-FR" sz="1200" dirty="0"/>
          </a:p>
          <a:p>
            <a:pPr algn="just"/>
            <a:r>
              <a:rPr lang="pl-PL" sz="1200" dirty="0"/>
              <a:t>Nous garantissons la fourniture des pièces détachées durant 2 ans à compter de l’achat du produit.</a:t>
            </a:r>
            <a:endParaRPr lang="fr-FR" sz="1200" dirty="0"/>
          </a:p>
          <a:p>
            <a:pPr algn="just"/>
            <a:endParaRPr lang="fr-FR" sz="1200" dirty="0"/>
          </a:p>
        </p:txBody>
      </p:sp>
    </p:spTree>
    <p:extLst>
      <p:ext uri="{BB962C8B-B14F-4D97-AF65-F5344CB8AC3E}">
        <p14:creationId xmlns:p14="http://schemas.microsoft.com/office/powerpoint/2010/main" val="963628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524557538"/>
              </p:ext>
            </p:extLst>
          </p:nvPr>
        </p:nvGraphicFramePr>
        <p:xfrm>
          <a:off x="1259631" y="1833411"/>
          <a:ext cx="6408714" cy="3467797"/>
        </p:xfrm>
        <a:graphic>
          <a:graphicData uri="http://schemas.openxmlformats.org/drawingml/2006/table">
            <a:tbl>
              <a:tblPr firstRow="1" bandRow="1">
                <a:tableStyleId>{2D5ABB26-0587-4C30-8999-92F81FD0307C}</a:tableStyleId>
              </a:tblPr>
              <a:tblGrid>
                <a:gridCol w="2136238"/>
                <a:gridCol w="2136238"/>
                <a:gridCol w="2136238"/>
              </a:tblGrid>
              <a:tr h="662783">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9144">
                <a:tc>
                  <a:txBody>
                    <a:bodyPr/>
                    <a:lstStyle/>
                    <a:p>
                      <a:pPr algn="ctr"/>
                      <a:r>
                        <a:rPr lang="fr-FR" dirty="0" smtClean="0"/>
                        <a:t>Quantité</a:t>
                      </a:r>
                      <a:r>
                        <a:rPr lang="fr-FR" baseline="0" dirty="0" smtClean="0"/>
                        <a:t> : 2</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dirty="0" smtClean="0"/>
                        <a:t>Quantité</a:t>
                      </a:r>
                      <a:r>
                        <a:rPr lang="fr-FR" baseline="0" dirty="0" smtClean="0"/>
                        <a:t> : 2</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dirty="0" smtClean="0"/>
                        <a:t>Quantité</a:t>
                      </a:r>
                      <a:r>
                        <a:rPr lang="fr-FR" baseline="0" dirty="0" smtClean="0"/>
                        <a:t> : 2</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83370">
                <a:tc>
                  <a:txBody>
                    <a:bodyPr/>
                    <a:lstStyle/>
                    <a:p>
                      <a:pPr algn="ct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4347">
                <a:tc>
                  <a:txBody>
                    <a:bodyPr/>
                    <a:lstStyle/>
                    <a:p>
                      <a:pPr algn="ctr"/>
                      <a:r>
                        <a:rPr lang="fr-FR" dirty="0" smtClean="0"/>
                        <a:t>Quantité</a:t>
                      </a:r>
                      <a:r>
                        <a:rPr lang="fr-FR" baseline="0" dirty="0" smtClean="0"/>
                        <a:t> : 1</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dirty="0" smtClean="0"/>
                        <a:t>Quantité</a:t>
                      </a:r>
                      <a:r>
                        <a:rPr lang="fr-FR" baseline="0" dirty="0" smtClean="0"/>
                        <a:t> : 1</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dirty="0" smtClean="0"/>
                        <a:t>Quantité</a:t>
                      </a:r>
                      <a:r>
                        <a:rPr lang="fr-FR" baseline="0" dirty="0" smtClean="0"/>
                        <a:t> : 1</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83370">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83370">
                <a:tc>
                  <a:txBody>
                    <a:bodyPr/>
                    <a:lstStyle/>
                    <a:p>
                      <a:pPr algn="ctr"/>
                      <a:r>
                        <a:rPr lang="fr-FR" dirty="0" smtClean="0"/>
                        <a:t>Quantité</a:t>
                      </a:r>
                      <a:r>
                        <a:rPr lang="fr-FR" baseline="0" dirty="0" smtClean="0"/>
                        <a:t> : 1</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dirty="0" smtClean="0"/>
                        <a:t>Quantité</a:t>
                      </a:r>
                      <a:r>
                        <a:rPr lang="fr-FR" baseline="0" dirty="0" smtClean="0"/>
                        <a:t> : 1</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dirty="0" smtClean="0"/>
                        <a:t>Quantité</a:t>
                      </a:r>
                      <a:r>
                        <a:rPr lang="fr-FR" baseline="0" dirty="0" smtClean="0"/>
                        <a:t> : 2</a:t>
                      </a:r>
                      <a:br>
                        <a:rPr lang="fr-FR" baseline="0" dirty="0" smtClean="0"/>
                      </a:br>
                      <a:r>
                        <a:rPr lang="fr-FR" baseline="0" dirty="0" smtClean="0"/>
                        <a:t>(latte en bois)</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 name="Titre 1"/>
          <p:cNvSpPr>
            <a:spLocks noGrp="1"/>
          </p:cNvSpPr>
          <p:nvPr>
            <p:ph type="title"/>
          </p:nvPr>
        </p:nvSpPr>
        <p:spPr/>
        <p:txBody>
          <a:bodyPr/>
          <a:lstStyle/>
          <a:p>
            <a:r>
              <a:rPr lang="fr-FR" dirty="0" smtClean="0"/>
              <a:t>Liste des Pièces</a:t>
            </a:r>
            <a:endParaRPr lang="fr-FR" dirty="0"/>
          </a:p>
        </p:txBody>
      </p:sp>
      <p:pic>
        <p:nvPicPr>
          <p:cNvPr id="2055" name="Picture 7"/>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7569"/>
          <a:stretch/>
        </p:blipFill>
        <p:spPr bwMode="auto">
          <a:xfrm>
            <a:off x="2074595" y="1898943"/>
            <a:ext cx="507445" cy="507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54612" y="1939691"/>
            <a:ext cx="411311" cy="495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54668" y="1894812"/>
            <a:ext cx="595107" cy="5587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8"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34948" y="2916027"/>
            <a:ext cx="640773" cy="609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9" name="Picture 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74042" y="2986317"/>
            <a:ext cx="594328" cy="574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0" name="Picture 1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14026" y="2968499"/>
            <a:ext cx="633222" cy="593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1" name="Picture 1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081810" y="4012706"/>
            <a:ext cx="601806" cy="575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2" name="Picture 1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169609" y="4012851"/>
            <a:ext cx="593148" cy="5787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3" name="Picture 1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329128" y="4261398"/>
            <a:ext cx="578715" cy="1472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9293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Liste des Pièces</a:t>
            </a:r>
            <a:endParaRPr lang="fr-FR" dirty="0"/>
          </a:p>
        </p:txBody>
      </p:sp>
      <p:graphicFrame>
        <p:nvGraphicFramePr>
          <p:cNvPr id="3" name="Tableau 2"/>
          <p:cNvGraphicFramePr>
            <a:graphicFrameLocks noGrp="1"/>
          </p:cNvGraphicFramePr>
          <p:nvPr>
            <p:extLst>
              <p:ext uri="{D42A27DB-BD31-4B8C-83A1-F6EECF244321}">
                <p14:modId xmlns:p14="http://schemas.microsoft.com/office/powerpoint/2010/main" val="3567101176"/>
              </p:ext>
            </p:extLst>
          </p:nvPr>
        </p:nvGraphicFramePr>
        <p:xfrm>
          <a:off x="1524000" y="2420888"/>
          <a:ext cx="6096000" cy="1316896"/>
        </p:xfrm>
        <a:graphic>
          <a:graphicData uri="http://schemas.openxmlformats.org/drawingml/2006/table">
            <a:tbl>
              <a:tblPr firstRow="1" bandRow="1">
                <a:tableStyleId>{5940675A-B579-460E-94D1-54222C63F5DA}</a:tableStyleId>
              </a:tblPr>
              <a:tblGrid>
                <a:gridCol w="1219200"/>
                <a:gridCol w="1219200"/>
                <a:gridCol w="1219200"/>
                <a:gridCol w="1219200"/>
                <a:gridCol w="1219200"/>
              </a:tblGrid>
              <a:tr h="663848">
                <a:tc>
                  <a:txBody>
                    <a:bodyPr/>
                    <a:lstStyle/>
                    <a:p>
                      <a:endParaRPr lang="fr-FR" dirty="0"/>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r>
              <a:tr h="65304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dirty="0" smtClean="0"/>
                        <a:t>Quantité</a:t>
                      </a:r>
                      <a:r>
                        <a:rPr lang="fr-FR" sz="1400" baseline="0" dirty="0" smtClean="0"/>
                        <a:t> : 72</a:t>
                      </a:r>
                      <a:endParaRPr lang="fr-FR" sz="1400" dirty="0" smtClean="0"/>
                    </a:p>
                    <a:p>
                      <a:endParaRPr lang="fr-FR" dirty="0"/>
                    </a:p>
                  </a:txBody>
                  <a:tcPr/>
                </a:tc>
                <a:tc>
                  <a:txBody>
                    <a:bodyPr/>
                    <a:lstStyle/>
                    <a:p>
                      <a:r>
                        <a:rPr lang="fr-FR" sz="1400" dirty="0" smtClean="0"/>
                        <a:t>Quantité</a:t>
                      </a:r>
                      <a:r>
                        <a:rPr lang="fr-FR" sz="1400" baseline="0" dirty="0" smtClean="0"/>
                        <a:t> : 12</a:t>
                      </a:r>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dirty="0" smtClean="0"/>
                        <a:t>Quantité</a:t>
                      </a:r>
                      <a:r>
                        <a:rPr lang="fr-FR" sz="1400" baseline="0" dirty="0" smtClean="0"/>
                        <a:t> : 8</a:t>
                      </a:r>
                      <a:endParaRPr lang="fr-FR" sz="1400" dirty="0" smtClean="0"/>
                    </a:p>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dirty="0" smtClean="0"/>
                        <a:t>Quantité</a:t>
                      </a:r>
                      <a:r>
                        <a:rPr lang="fr-FR" sz="1400" baseline="0" dirty="0" smtClean="0"/>
                        <a:t> : 4</a:t>
                      </a:r>
                      <a:endParaRPr lang="fr-FR" sz="1400" dirty="0" smtClean="0"/>
                    </a:p>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dirty="0" smtClean="0"/>
                        <a:t>Quantité</a:t>
                      </a:r>
                      <a:r>
                        <a:rPr lang="fr-FR" sz="1600" baseline="0" dirty="0" smtClean="0"/>
                        <a:t> : 2</a:t>
                      </a:r>
                      <a:endParaRPr lang="fr-FR" sz="1600" dirty="0" smtClean="0"/>
                    </a:p>
                    <a:p>
                      <a:endParaRPr lang="fr-FR" dirty="0"/>
                    </a:p>
                  </a:txBody>
                  <a:tcPr/>
                </a:tc>
              </a:tr>
            </a:tbl>
          </a:graphicData>
        </a:graphic>
      </p:graphicFrame>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0621" y="2543227"/>
            <a:ext cx="771654" cy="46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5"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9832" y="2543227"/>
            <a:ext cx="649287" cy="411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9024" y="2517661"/>
            <a:ext cx="504364" cy="4950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7"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78835" y="2508672"/>
            <a:ext cx="361317" cy="519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8"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10335" y="2483686"/>
            <a:ext cx="613604" cy="549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7162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Liste des Pièces</a:t>
            </a:r>
            <a:endParaRPr lang="fr-FR"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4512" y="1930617"/>
            <a:ext cx="1083592" cy="869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5" descr="Résultat de recherche d'images pour &quot;horloge 1 heure&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9029" y="1915293"/>
            <a:ext cx="1133475" cy="1009651"/>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p:cNvSpPr txBox="1"/>
          <p:nvPr/>
        </p:nvSpPr>
        <p:spPr>
          <a:xfrm>
            <a:off x="3059832" y="1412776"/>
            <a:ext cx="3168352" cy="523220"/>
          </a:xfrm>
          <a:prstGeom prst="rect">
            <a:avLst/>
          </a:prstGeom>
          <a:noFill/>
        </p:spPr>
        <p:txBody>
          <a:bodyPr wrap="square" rtlCol="0">
            <a:spAutoFit/>
          </a:bodyPr>
          <a:lstStyle/>
          <a:p>
            <a:pPr algn="ctr"/>
            <a:r>
              <a:rPr lang="fr-FR" sz="1400" b="1" dirty="0" smtClean="0"/>
              <a:t>Montage en 1 heure avec 2 personnes.</a:t>
            </a:r>
            <a:endParaRPr lang="fr-FR" sz="1400" b="1" dirty="0"/>
          </a:p>
          <a:p>
            <a:pPr algn="ctr"/>
            <a:endParaRPr lang="fr-FR" sz="1400" b="1" dirty="0"/>
          </a:p>
        </p:txBody>
      </p:sp>
      <p:sp>
        <p:nvSpPr>
          <p:cNvPr id="3" name="AutoShape 2" descr="Résultat de recherche d'images pour &quot;perceuse dessin&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2720" y="3945361"/>
            <a:ext cx="1305051" cy="923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descr="Résultat de recherche d'images pour &quot;tournevis dessin&qu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27449" y="3952781"/>
            <a:ext cx="1017557" cy="977566"/>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7" descr="Résultat de recherche d'images pour &quot;niveau dessin&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4104"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7624" y="4089063"/>
            <a:ext cx="1785036" cy="817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ZoneTexte 11"/>
          <p:cNvSpPr txBox="1"/>
          <p:nvPr/>
        </p:nvSpPr>
        <p:spPr>
          <a:xfrm>
            <a:off x="3059832" y="3212976"/>
            <a:ext cx="3168352" cy="523220"/>
          </a:xfrm>
          <a:prstGeom prst="rect">
            <a:avLst/>
          </a:prstGeom>
          <a:noFill/>
        </p:spPr>
        <p:txBody>
          <a:bodyPr wrap="square" rtlCol="0">
            <a:spAutoFit/>
          </a:bodyPr>
          <a:lstStyle/>
          <a:p>
            <a:pPr algn="ctr"/>
            <a:r>
              <a:rPr lang="fr-FR" sz="1400" b="1" dirty="0" smtClean="0"/>
              <a:t>Outils nécessaires :</a:t>
            </a:r>
            <a:endParaRPr lang="fr-FR" sz="1400" b="1" dirty="0"/>
          </a:p>
          <a:p>
            <a:pPr algn="ctr"/>
            <a:endParaRPr lang="fr-FR" sz="1400" b="1" dirty="0"/>
          </a:p>
        </p:txBody>
      </p:sp>
      <p:pic>
        <p:nvPicPr>
          <p:cNvPr id="4106" name="Picture 10" descr="https://sp.yimg.com/ib/th?id=JN.WwR8LlXrXszoBKECJ0TyYg&amp;pid=15.1&amp;P=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88224" y="4000586"/>
            <a:ext cx="864096" cy="771926"/>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12" descr="Résultat de recherche d'images pour &quot;dessin lunette de protection&quo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14" descr="Résultat de recherche d'images pour &quot;dessin lunette de protection&quot;"/>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4111" name="Picture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03848" y="5135817"/>
            <a:ext cx="1099762" cy="1099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13" name="Picture 17" descr="Résultat de recherche d'images pour &quot;dessin gant de protection&quot;"/>
          <p:cNvPicPr>
            <a:picLocks noChangeAspect="1" noChangeArrowheads="1"/>
          </p:cNvPicPr>
          <p:nvPr/>
        </p:nvPicPr>
        <p:blipFill>
          <a:blip r:embed="rId9">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967944" y="5011443"/>
            <a:ext cx="1188232" cy="1225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6119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Notice de Montage</a:t>
            </a:r>
            <a:endParaRPr lang="fr-FR"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7997" y="1731297"/>
            <a:ext cx="5548006" cy="2561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ZoneTexte 2"/>
          <p:cNvSpPr txBox="1"/>
          <p:nvPr/>
        </p:nvSpPr>
        <p:spPr>
          <a:xfrm>
            <a:off x="1259632" y="4581128"/>
            <a:ext cx="7488832" cy="830997"/>
          </a:xfrm>
          <a:prstGeom prst="rect">
            <a:avLst/>
          </a:prstGeom>
          <a:noFill/>
        </p:spPr>
        <p:txBody>
          <a:bodyPr wrap="square" rtlCol="0">
            <a:spAutoFit/>
          </a:bodyPr>
          <a:lstStyle/>
          <a:p>
            <a:pPr marL="285750" indent="-285750">
              <a:buFont typeface="Arial" panose="020B0604020202020204" pitchFamily="34" charset="0"/>
              <a:buChar char="•"/>
            </a:pPr>
            <a:r>
              <a:rPr lang="fr-FR" sz="1600" dirty="0" smtClean="0"/>
              <a:t>Fixer les 2 cotés à la structure de </a:t>
            </a:r>
            <a:r>
              <a:rPr lang="fr-FR" sz="1600" dirty="0" smtClean="0"/>
              <a:t>fond </a:t>
            </a:r>
            <a:r>
              <a:rPr lang="fr-FR" sz="1600" dirty="0" smtClean="0"/>
              <a:t>avec 2 vis de 60 mm</a:t>
            </a:r>
          </a:p>
          <a:p>
            <a:pPr marL="285750" indent="-285750">
              <a:buFont typeface="Arial" panose="020B0604020202020204" pitchFamily="34" charset="0"/>
              <a:buChar char="•"/>
            </a:pPr>
            <a:r>
              <a:rPr lang="fr-FR" sz="1600" dirty="0" smtClean="0"/>
              <a:t>Placer la section centrale </a:t>
            </a:r>
            <a:r>
              <a:rPr lang="fr-FR" sz="1600" dirty="0" smtClean="0"/>
              <a:t>entre </a:t>
            </a:r>
            <a:r>
              <a:rPr lang="fr-FR" sz="1600" dirty="0" smtClean="0"/>
              <a:t>les 2 cotés </a:t>
            </a:r>
            <a:endParaRPr lang="fr-FR" sz="1600" dirty="0"/>
          </a:p>
          <a:p>
            <a:pPr marL="285750" indent="-285750">
              <a:buFont typeface="Arial" panose="020B0604020202020204" pitchFamily="34" charset="0"/>
              <a:buChar char="•"/>
            </a:pPr>
            <a:r>
              <a:rPr lang="fr-FR" sz="1600" dirty="0" smtClean="0"/>
              <a:t>Fixer les 2 cotés sur le panneau central avec 2 vis de 60 mm</a:t>
            </a:r>
          </a:p>
        </p:txBody>
      </p:sp>
    </p:spTree>
    <p:extLst>
      <p:ext uri="{BB962C8B-B14F-4D97-AF65-F5344CB8AC3E}">
        <p14:creationId xmlns:p14="http://schemas.microsoft.com/office/powerpoint/2010/main" val="1820046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Notice de Montage</a:t>
            </a:r>
          </a:p>
        </p:txBody>
      </p:sp>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2749" y="1700808"/>
            <a:ext cx="5216915" cy="2722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ZoneTexte 6"/>
          <p:cNvSpPr txBox="1"/>
          <p:nvPr/>
        </p:nvSpPr>
        <p:spPr>
          <a:xfrm>
            <a:off x="1259632" y="4581128"/>
            <a:ext cx="7488832" cy="1323439"/>
          </a:xfrm>
          <a:prstGeom prst="rect">
            <a:avLst/>
          </a:prstGeom>
          <a:noFill/>
        </p:spPr>
        <p:txBody>
          <a:bodyPr wrap="square" rtlCol="0">
            <a:spAutoFit/>
          </a:bodyPr>
          <a:lstStyle/>
          <a:p>
            <a:pPr marL="285750" indent="-285750">
              <a:buFont typeface="Arial" panose="020B0604020202020204" pitchFamily="34" charset="0"/>
              <a:buChar char="•"/>
            </a:pPr>
            <a:r>
              <a:rPr lang="fr-FR" sz="1600" dirty="0" smtClean="0"/>
              <a:t>Disposer 1 latte entre le coté et le montant central</a:t>
            </a:r>
          </a:p>
          <a:p>
            <a:pPr marL="285750" indent="-285750">
              <a:buFont typeface="Arial" panose="020B0604020202020204" pitchFamily="34" charset="0"/>
              <a:buChar char="•"/>
            </a:pPr>
            <a:r>
              <a:rPr lang="fr-FR" sz="1600" dirty="0" smtClean="0"/>
              <a:t>Fixer la latte avec 1 vis de 60 mm en angle droit pour le coté et de biais pour le montant central.</a:t>
            </a:r>
          </a:p>
          <a:p>
            <a:pPr marL="285750" indent="-285750">
              <a:buFont typeface="Arial" panose="020B0604020202020204" pitchFamily="34" charset="0"/>
              <a:buChar char="•"/>
            </a:pPr>
            <a:r>
              <a:rPr lang="fr-FR" sz="1600" dirty="0" smtClean="0"/>
              <a:t>Réaliser la même opération  pour les 2 cotés.</a:t>
            </a:r>
          </a:p>
          <a:p>
            <a:pPr marL="285750" indent="-285750">
              <a:buFont typeface="Arial" panose="020B0604020202020204" pitchFamily="34" charset="0"/>
              <a:buChar char="•"/>
            </a:pPr>
            <a:endParaRPr lang="fr-FR" sz="1600" dirty="0"/>
          </a:p>
        </p:txBody>
      </p:sp>
    </p:spTree>
    <p:extLst>
      <p:ext uri="{BB962C8B-B14F-4D97-AF65-F5344CB8AC3E}">
        <p14:creationId xmlns:p14="http://schemas.microsoft.com/office/powerpoint/2010/main" val="1820046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Notice de Montage</a:t>
            </a:r>
            <a:endParaRPr lang="fr-FR"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7199" y="1453181"/>
            <a:ext cx="5209603" cy="2839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ZoneTexte 5"/>
          <p:cNvSpPr txBox="1"/>
          <p:nvPr/>
        </p:nvSpPr>
        <p:spPr>
          <a:xfrm>
            <a:off x="1259632" y="4581128"/>
            <a:ext cx="7488832" cy="1077218"/>
          </a:xfrm>
          <a:prstGeom prst="rect">
            <a:avLst/>
          </a:prstGeom>
          <a:noFill/>
        </p:spPr>
        <p:txBody>
          <a:bodyPr wrap="square" rtlCol="0">
            <a:spAutoFit/>
          </a:bodyPr>
          <a:lstStyle/>
          <a:p>
            <a:pPr marL="285750" indent="-285750">
              <a:buFont typeface="Arial" panose="020B0604020202020204" pitchFamily="34" charset="0"/>
              <a:buChar char="•"/>
            </a:pPr>
            <a:r>
              <a:rPr lang="fr-FR" sz="1600" dirty="0" smtClean="0"/>
              <a:t>Disposer et fixer les équerres de fixation aux portes à 150 mm du bord haut et bas</a:t>
            </a:r>
          </a:p>
          <a:p>
            <a:pPr marL="285750" indent="-285750">
              <a:buFont typeface="Arial" panose="020B0604020202020204" pitchFamily="34" charset="0"/>
              <a:buChar char="•"/>
            </a:pPr>
            <a:r>
              <a:rPr lang="fr-FR" sz="1600" dirty="0" smtClean="0"/>
              <a:t>Fixer les avec 3 vis de 30 mm</a:t>
            </a:r>
          </a:p>
          <a:p>
            <a:pPr marL="285750" indent="-285750">
              <a:buFont typeface="Arial" panose="020B0604020202020204" pitchFamily="34" charset="0"/>
              <a:buChar char="•"/>
            </a:pPr>
            <a:r>
              <a:rPr lang="fr-FR" sz="1600" dirty="0" smtClean="0"/>
              <a:t>Placer chaque porte devant 1 entrée</a:t>
            </a:r>
          </a:p>
          <a:p>
            <a:pPr marL="285750" indent="-285750">
              <a:buFont typeface="Arial" panose="020B0604020202020204" pitchFamily="34" charset="0"/>
              <a:buChar char="•"/>
            </a:pPr>
            <a:r>
              <a:rPr lang="fr-FR" sz="1600" dirty="0" smtClean="0"/>
              <a:t>Vérifier que l’ouverture et la fermeture se </a:t>
            </a:r>
            <a:r>
              <a:rPr lang="fr-FR" sz="1600" smtClean="0"/>
              <a:t>fait </a:t>
            </a:r>
            <a:r>
              <a:rPr lang="fr-FR" sz="1600" smtClean="0"/>
              <a:t>simplement</a:t>
            </a:r>
            <a:endParaRPr lang="fr-FR" sz="1600" dirty="0" smtClean="0"/>
          </a:p>
        </p:txBody>
      </p:sp>
    </p:spTree>
    <p:extLst>
      <p:ext uri="{BB962C8B-B14F-4D97-AF65-F5344CB8AC3E}">
        <p14:creationId xmlns:p14="http://schemas.microsoft.com/office/powerpoint/2010/main" val="7976364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Notice de Montage</a:t>
            </a:r>
            <a:endParaRPr lang="fr-FR" dirty="0"/>
          </a:p>
        </p:txBody>
      </p:sp>
      <p:sp>
        <p:nvSpPr>
          <p:cNvPr id="6" name="ZoneTexte 5"/>
          <p:cNvSpPr txBox="1"/>
          <p:nvPr/>
        </p:nvSpPr>
        <p:spPr>
          <a:xfrm>
            <a:off x="1259632" y="4581128"/>
            <a:ext cx="7488832" cy="584775"/>
          </a:xfrm>
          <a:prstGeom prst="rect">
            <a:avLst/>
          </a:prstGeom>
          <a:noFill/>
        </p:spPr>
        <p:txBody>
          <a:bodyPr wrap="square" rtlCol="0">
            <a:spAutoFit/>
          </a:bodyPr>
          <a:lstStyle/>
          <a:p>
            <a:pPr marL="285750" indent="-285750">
              <a:buFont typeface="Arial" panose="020B0604020202020204" pitchFamily="34" charset="0"/>
              <a:buChar char="•"/>
            </a:pPr>
            <a:r>
              <a:rPr lang="fr-FR" sz="1600" dirty="0" smtClean="0"/>
              <a:t>Placer et fixer le loquet sur le cadre de la porte et le montant central</a:t>
            </a:r>
          </a:p>
          <a:p>
            <a:pPr marL="285750" indent="-285750">
              <a:buFont typeface="Arial" panose="020B0604020202020204" pitchFamily="34" charset="0"/>
              <a:buChar char="•"/>
            </a:pPr>
            <a:endParaRPr lang="fr-FR" sz="16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9015" y="1412776"/>
            <a:ext cx="5365971" cy="2792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7636402"/>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2487</TotalTime>
  <Words>442</Words>
  <Application>Microsoft Office PowerPoint</Application>
  <PresentationFormat>Affichage à l'écran (4:3)</PresentationFormat>
  <Paragraphs>61</Paragraphs>
  <Slides>12</Slides>
  <Notes>0</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12</vt:i4>
      </vt:variant>
    </vt:vector>
  </HeadingPairs>
  <TitlesOfParts>
    <vt:vector size="15" baseType="lpstr">
      <vt:lpstr>Arial</vt:lpstr>
      <vt:lpstr>Calibri</vt:lpstr>
      <vt:lpstr>Thème Office</vt:lpstr>
      <vt:lpstr>RANGE POUBELLE DOUBLE  BOIS AUTOCLAVE  Modèle CP 15090</vt:lpstr>
      <vt:lpstr>NOTICE DE MONTAGE</vt:lpstr>
      <vt:lpstr>Liste des Pièces</vt:lpstr>
      <vt:lpstr>Liste des Pièces</vt:lpstr>
      <vt:lpstr>Liste des Pièces</vt:lpstr>
      <vt:lpstr>Notice de Montage</vt:lpstr>
      <vt:lpstr>Notice de Montage</vt:lpstr>
      <vt:lpstr>Notice de Montage</vt:lpstr>
      <vt:lpstr>Notice de Montage</vt:lpstr>
      <vt:lpstr>Notice de Montage</vt:lpstr>
      <vt:lpstr>Notice de Montage</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rodophe roux</dc:creator>
  <cp:lastModifiedBy>rodophe roux</cp:lastModifiedBy>
  <cp:revision>68</cp:revision>
  <cp:lastPrinted>2013-11-27T14:21:26Z</cp:lastPrinted>
  <dcterms:created xsi:type="dcterms:W3CDTF">2013-10-28T09:38:02Z</dcterms:created>
  <dcterms:modified xsi:type="dcterms:W3CDTF">2015-07-23T14:55:44Z</dcterms:modified>
</cp:coreProperties>
</file>